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8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73" r:id="rId22"/>
    <p:sldId id="275" r:id="rId23"/>
    <p:sldId id="276" r:id="rId24"/>
    <p:sldId id="277" r:id="rId25"/>
    <p:sldId id="355" r:id="rId26"/>
    <p:sldId id="278" r:id="rId27"/>
    <p:sldId id="279" r:id="rId28"/>
    <p:sldId id="280" r:id="rId29"/>
    <p:sldId id="281" r:id="rId30"/>
    <p:sldId id="282" r:id="rId31"/>
    <p:sldId id="362" r:id="rId32"/>
    <p:sldId id="283" r:id="rId33"/>
    <p:sldId id="345" r:id="rId34"/>
    <p:sldId id="346" r:id="rId35"/>
    <p:sldId id="364" r:id="rId36"/>
    <p:sldId id="287" r:id="rId37"/>
    <p:sldId id="356" r:id="rId38"/>
    <p:sldId id="288" r:id="rId39"/>
    <p:sldId id="289" r:id="rId40"/>
    <p:sldId id="290" r:id="rId41"/>
    <p:sldId id="291" r:id="rId42"/>
    <p:sldId id="292" r:id="rId43"/>
    <p:sldId id="293" r:id="rId44"/>
    <p:sldId id="351" r:id="rId45"/>
    <p:sldId id="350" r:id="rId46"/>
    <p:sldId id="294" r:id="rId47"/>
    <p:sldId id="295" r:id="rId48"/>
    <p:sldId id="348" r:id="rId49"/>
    <p:sldId id="298" r:id="rId50"/>
    <p:sldId id="299" r:id="rId51"/>
    <p:sldId id="300" r:id="rId52"/>
    <p:sldId id="301" r:id="rId53"/>
    <p:sldId id="302" r:id="rId54"/>
    <p:sldId id="306" r:id="rId55"/>
    <p:sldId id="307" r:id="rId56"/>
    <p:sldId id="308" r:id="rId57"/>
    <p:sldId id="309" r:id="rId58"/>
    <p:sldId id="296" r:id="rId59"/>
    <p:sldId id="311" r:id="rId60"/>
    <p:sldId id="297" r:id="rId61"/>
    <p:sldId id="312" r:id="rId62"/>
    <p:sldId id="313" r:id="rId63"/>
    <p:sldId id="310" r:id="rId64"/>
    <p:sldId id="315" r:id="rId65"/>
    <p:sldId id="316" r:id="rId66"/>
    <p:sldId id="317" r:id="rId67"/>
    <p:sldId id="318" r:id="rId68"/>
    <p:sldId id="319" r:id="rId69"/>
    <p:sldId id="320" r:id="rId70"/>
    <p:sldId id="322" r:id="rId71"/>
    <p:sldId id="321" r:id="rId72"/>
    <p:sldId id="323" r:id="rId73"/>
    <p:sldId id="324" r:id="rId74"/>
    <p:sldId id="326" r:id="rId75"/>
    <p:sldId id="325" r:id="rId76"/>
    <p:sldId id="327" r:id="rId77"/>
    <p:sldId id="328" r:id="rId78"/>
    <p:sldId id="333" r:id="rId79"/>
    <p:sldId id="334" r:id="rId80"/>
    <p:sldId id="329" r:id="rId81"/>
    <p:sldId id="330" r:id="rId82"/>
    <p:sldId id="331" r:id="rId83"/>
    <p:sldId id="332" r:id="rId84"/>
    <p:sldId id="357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4" r:id="rId94"/>
    <p:sldId id="343" r:id="rId95"/>
    <p:sldId id="347" r:id="rId96"/>
    <p:sldId id="349" r:id="rId97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03" d="100"/>
          <a:sy n="103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What about frameworks like asp.net they already use dependency injection and have hooks you can use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08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Order online, order at table, drive in = Ports</a:t>
            </a:r>
          </a:p>
          <a:p>
            <a:r>
              <a:rPr lang="en-US" dirty="0"/>
              <a:t>Shipping the pizza, saying how long it will take, … = Adapters</a:t>
            </a:r>
          </a:p>
          <a:p>
            <a:r>
              <a:rPr lang="en-US" dirty="0"/>
              <a:t>People </a:t>
            </a:r>
            <a:r>
              <a:rPr lang="en-US"/>
              <a:t>= Recipients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3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15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22.08.2019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nl.wikipedia.org/wiki/Object-ori%C3%ABntatie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spnet/DependencyInjection" TargetMode="Externa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Martin Fowler’s article on IOC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4BFE-CB22-4F6D-9F85-1412C8B1C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https://www.martinfowler.com/articles/injection.html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C7422E-B75F-4773-A1C1-DEE761528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86" y="1857914"/>
            <a:ext cx="3797264" cy="377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can’t be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is glue</a:t>
            </a:r>
          </a:p>
          <a:p>
            <a:r>
              <a:rPr lang="en-US" dirty="0"/>
              <a:t>Previous years this was shocking.</a:t>
            </a:r>
          </a:p>
          <a:p>
            <a:pPr lvl="1"/>
            <a:r>
              <a:rPr lang="en-US" dirty="0"/>
              <a:t>How do you want to create instances?</a:t>
            </a:r>
          </a:p>
          <a:p>
            <a:pPr lvl="1"/>
            <a:r>
              <a:rPr lang="en-US" dirty="0"/>
              <a:t>Well there are other ways of doing this</a:t>
            </a:r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8F18D-4A49-49C3-9F82-71148723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CD3DE-9997-4193-B435-6DDDEAEB4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Component Object Model</a:t>
            </a:r>
          </a:p>
          <a:p>
            <a:r>
              <a:rPr lang="en-US" dirty="0"/>
              <a:t>1993</a:t>
            </a:r>
          </a:p>
          <a:p>
            <a:r>
              <a:rPr lang="en-US" dirty="0"/>
              <a:t>Microsoft</a:t>
            </a:r>
          </a:p>
          <a:p>
            <a:r>
              <a:rPr lang="en-US" dirty="0"/>
              <a:t>Wikipedia explanation:</a:t>
            </a:r>
            <a:endParaRPr lang="nl-NL" dirty="0"/>
          </a:p>
          <a:p>
            <a:pPr lvl="1"/>
            <a:r>
              <a:rPr lang="nl-NL" dirty="0"/>
              <a:t>De werking van COM-objecten is vergelijkbaar met die van objecten in een </a:t>
            </a:r>
            <a:r>
              <a:rPr lang="nl-NL" dirty="0">
                <a:hlinkClick r:id="rId2" tooltip="Object-oriëntatie"/>
              </a:rPr>
              <a:t>object-georiënteerde</a:t>
            </a:r>
            <a:r>
              <a:rPr lang="nl-NL" dirty="0"/>
              <a:t> programmeertaal. </a:t>
            </a:r>
            <a:r>
              <a:rPr lang="nl-NL" dirty="0">
                <a:highlight>
                  <a:srgbClr val="FFFF00"/>
                </a:highlight>
              </a:rPr>
              <a:t>Een COM-object bevat een interface, waarin gedefinieerd is welke hoofdfunctionaliteiten het COM-object heeft. Het gebruiken van het COM-object door andere objecten verloopt dan ook via de functies in de COM-interface. De interne werking van het COM-object blijft verborgen voor gebruikers</a:t>
            </a:r>
            <a:r>
              <a:rPr lang="nl-NL" dirty="0"/>
              <a:t>. Omdat de werking en het gebruik van COM-objecten zoveel lijkt op de manier van programmeren in een OO-taal, zijn COM-objecten ook goed te gebruiken in een dergelijke omgeving.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66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1 year @</a:t>
            </a:r>
            <a:r>
              <a:rPr lang="en-US" dirty="0" err="1"/>
              <a:t>Axxes</a:t>
            </a:r>
            <a:endParaRPr lang="en-US" dirty="0"/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DI.Coupled, DI.Abstraction, DI.UnitTests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bootstrapper.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DI.PoorMansContainer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751185-03E1-478A-B7DE-91E3CD7C69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instance lifetime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462F1-BC2B-41FA-953F-965E7234DD2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61975E-5B26-4CAB-A0E5-4B89E7966A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6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Gitlab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2.2</a:t>
            </a:r>
          </a:p>
          <a:p>
            <a:pPr marL="742315" lvl="1" indent="-285115"/>
            <a:r>
              <a:rPr lang="en-US" dirty="0"/>
              <a:t>.NET 4.6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F83D5-F32A-4860-B4F2-199112842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Autowiring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3262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1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6F4CC8-2FEC-403E-9319-D4680DA2D4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constructor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A7FB4-4984-4035-898F-240E418411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D43D-8AE1-48AA-9738-6EAB19783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174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9A859-53C6-4BA1-A0D0-049DA05CC0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post-construction resolve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1FEE0-5FC2-4C99-B46F-9062A68D77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CBAF1-DB1A-4915-BD01-E816ECB94D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1202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E34F39-EF78-41CF-A7B6-9086F7E351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with </a:t>
            </a:r>
            <a:r>
              <a:rPr lang="en-US" dirty="0"/>
              <a:t>multiple implementations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DEC02-EBC3-40D3-BB0D-8FB6091521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5C1D7-2F19-41B5-8289-80DDA474D4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146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0D47C4-405E-453A-A387-DB39418F2F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Platform specific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AC162-D1B2-4EFA-8F59-A529CE4E89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BA4C4-BB55-4603-B38C-B33A95DA5F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A296-C5F0-41E0-ABA8-FA31FE0F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4F047-001F-4BCE-8EA7-AF62772E2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</a:t>
            </a:r>
            <a:r>
              <a:rPr lang="en-US" dirty="0" err="1"/>
              <a:t>ViewModel</a:t>
            </a:r>
            <a:r>
              <a:rPr lang="en-US" dirty="0"/>
              <a:t> classes</a:t>
            </a:r>
          </a:p>
          <a:p>
            <a:pPr lvl="1"/>
            <a:r>
              <a:rPr lang="en-US" dirty="0"/>
              <a:t>Used to resolve dependencies injected into </a:t>
            </a:r>
            <a:r>
              <a:rPr lang="en-US" dirty="0" err="1"/>
              <a:t>ViewModels</a:t>
            </a:r>
            <a:endParaRPr lang="en-US" dirty="0"/>
          </a:p>
          <a:p>
            <a:pPr lvl="1"/>
            <a:r>
              <a:rPr lang="en-US" dirty="0"/>
              <a:t>Used to resolve nested </a:t>
            </a:r>
            <a:r>
              <a:rPr lang="en-US" dirty="0" err="1"/>
              <a:t>ViewModels</a:t>
            </a:r>
            <a:endParaRPr lang="en-US" dirty="0"/>
          </a:p>
          <a:p>
            <a:r>
              <a:rPr lang="en-US" dirty="0" err="1"/>
              <a:t>ViewModels</a:t>
            </a:r>
            <a:r>
              <a:rPr lang="en-US" dirty="0"/>
              <a:t> can be tested and test dependency implementations used</a:t>
            </a:r>
          </a:p>
          <a:p>
            <a:r>
              <a:rPr lang="en-US" dirty="0"/>
              <a:t>Registrations in the App class</a:t>
            </a:r>
          </a:p>
          <a:p>
            <a:r>
              <a:rPr lang="en-US" dirty="0"/>
              <a:t>Resolved in the </a:t>
            </a:r>
            <a:r>
              <a:rPr lang="en-US" dirty="0" err="1"/>
              <a:t>MainWindow</a:t>
            </a:r>
            <a:r>
              <a:rPr lang="en-US" dirty="0"/>
              <a:t>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620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2FFE6-05DF-4C28-BC18-4D99A48C8D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WPF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36F48-9668-4077-970B-66B4D074D5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512FE-B69E-457D-8DC5-1B76E37331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730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1693-3C0B-4107-8E57-69AB637D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MVC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A03B3-6D57-428A-881A-28A1BC713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resolve controller classes</a:t>
            </a:r>
          </a:p>
          <a:p>
            <a:pPr lvl="1"/>
            <a:r>
              <a:rPr lang="en-US" dirty="0"/>
              <a:t>Used to resolve injected dependencies into controllers</a:t>
            </a:r>
          </a:p>
          <a:p>
            <a:r>
              <a:rPr lang="en-US" dirty="0"/>
              <a:t>Can use a custom controller factory or dependency resolver</a:t>
            </a:r>
          </a:p>
          <a:p>
            <a:r>
              <a:rPr lang="en-US" dirty="0"/>
              <a:t>Controllers can be tested and test dependency implementations used</a:t>
            </a:r>
          </a:p>
          <a:p>
            <a:r>
              <a:rPr lang="en-US" dirty="0"/>
              <a:t>Most DI containers have specific NuGet integration package for each MVC version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538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F59A11-29F6-469D-BAD4-3AA0603AF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MVC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ACA1F-ED8C-4976-838E-0BBA3D161C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7E399-491C-4D95-A935-96DDFA2EE9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337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https://github.com/aspnet/DependencyInjection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700" dirty="0"/>
              <a:t>DI principles + </a:t>
            </a:r>
            <a:r>
              <a:rPr lang="en-US" sz="3700" dirty="0" err="1"/>
              <a:t>ioc</a:t>
            </a:r>
            <a:r>
              <a:rPr lang="en-US" sz="3700" dirty="0"/>
              <a:t> containers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7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Gang of four 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9631-2713-4D05-84F3-B75850C2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0053B-2C95-4CF0-8A87-53793E14A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Ports and adapters </a:t>
            </a:r>
          </a:p>
          <a:p>
            <a:pPr lvl="1"/>
            <a:r>
              <a:rPr lang="en-US" dirty="0"/>
              <a:t>There is nothing hexagonal about the hexagonal architecture</a:t>
            </a:r>
          </a:p>
          <a:p>
            <a:pPr lvl="1"/>
            <a:r>
              <a:rPr lang="en-US" dirty="0"/>
              <a:t>Just to represent it visually and it foresees room for drawing ports and adapters</a:t>
            </a:r>
          </a:p>
          <a:p>
            <a:r>
              <a:rPr lang="en-US" dirty="0"/>
              <a:t>Introduced by Alistair Cockburn in 2000</a:t>
            </a:r>
          </a:p>
          <a:p>
            <a:r>
              <a:rPr lang="en-US" dirty="0"/>
              <a:t>He was working as a consultant and needed to stop development because a different team first had to write the data access code (integration between </a:t>
            </a:r>
            <a:r>
              <a:rPr lang="en-US" dirty="0" err="1"/>
              <a:t>smalltalk</a:t>
            </a:r>
            <a:r>
              <a:rPr lang="en-US" dirty="0"/>
              <a:t> and </a:t>
            </a:r>
            <a:r>
              <a:rPr lang="en-US" dirty="0" err="1"/>
              <a:t>rdms</a:t>
            </a:r>
            <a:r>
              <a:rPr lang="en-US" dirty="0"/>
              <a:t>)</a:t>
            </a:r>
          </a:p>
          <a:p>
            <a:r>
              <a:rPr lang="en-US" dirty="0"/>
              <a:t>Prevents the infiltration of the business logic into the UI code</a:t>
            </a:r>
          </a:p>
          <a:p>
            <a:r>
              <a:rPr lang="en-US" dirty="0"/>
              <a:t>Limits the number of layers</a:t>
            </a:r>
          </a:p>
          <a:p>
            <a:pPr lvl="1"/>
            <a:r>
              <a:rPr lang="en-US" dirty="0"/>
              <a:t>Only inside and outside the hexagon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451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A57E-A08B-4126-B057-362D7FA2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62FD8-167C-4A04-A1B7-3A2A92263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Divide the software in 2 distinct regions</a:t>
            </a:r>
          </a:p>
          <a:p>
            <a:pPr lvl="1"/>
            <a:r>
              <a:rPr lang="en-US" dirty="0"/>
              <a:t>Inside the hexagon (the business application logic)</a:t>
            </a:r>
          </a:p>
          <a:p>
            <a:pPr marL="742315" lvl="1" indent="-285115"/>
            <a:r>
              <a:rPr lang="en-US" dirty="0"/>
              <a:t>Outside the hexagon (Infrastructure code like database code, web </a:t>
            </a:r>
            <a:r>
              <a:rPr lang="en-US" err="1"/>
              <a:t>api’s</a:t>
            </a:r>
            <a:r>
              <a:rPr lang="en-US" dirty="0"/>
              <a:t>)</a:t>
            </a:r>
          </a:p>
          <a:p>
            <a:r>
              <a:rPr lang="en-US" dirty="0"/>
              <a:t>Protect the inside with ports and adapters</a:t>
            </a:r>
          </a:p>
          <a:p>
            <a:pPr lvl="1"/>
            <a:r>
              <a:rPr lang="en-US" dirty="0"/>
              <a:t>The port is a description of the dependency, the intention</a:t>
            </a:r>
          </a:p>
          <a:p>
            <a:pPr lvl="1"/>
            <a:r>
              <a:rPr lang="en-US" dirty="0"/>
              <a:t>The adapter is what you code to bridge the domain and the dependency</a:t>
            </a:r>
          </a:p>
          <a:p>
            <a:pPr lvl="1"/>
            <a:r>
              <a:rPr lang="en-US" dirty="0"/>
              <a:t>The adapter belongs in infrastructure</a:t>
            </a:r>
          </a:p>
          <a:p>
            <a:pPr lvl="1"/>
            <a:r>
              <a:rPr lang="en-US" dirty="0"/>
              <a:t>The port belongs in the domain</a:t>
            </a:r>
          </a:p>
          <a:p>
            <a:pPr marL="742315" lvl="1" indent="-285115"/>
            <a:r>
              <a:rPr lang="en-US"/>
              <a:t>The port is to go in the hexagon/domain</a:t>
            </a:r>
            <a:endParaRPr lang="en-US" dirty="0"/>
          </a:p>
          <a:p>
            <a:pPr marL="742315" lvl="1" indent="-285115"/>
            <a:r>
              <a:rPr lang="en-US"/>
              <a:t>The adapter is to go out the hexagon/domain</a:t>
            </a:r>
            <a:endParaRPr lang="en-US" dirty="0"/>
          </a:p>
          <a:p>
            <a:r>
              <a:rPr lang="en-US" dirty="0"/>
              <a:t>Wiring is done with IOC principles</a:t>
            </a:r>
          </a:p>
          <a:p>
            <a:r>
              <a:rPr lang="en-US" dirty="0"/>
              <a:t>It’s about configurable dependencies on the left and the right side of the hexagon</a:t>
            </a:r>
          </a:p>
        </p:txBody>
      </p:sp>
    </p:spTree>
    <p:extLst>
      <p:ext uri="{BB962C8B-B14F-4D97-AF65-F5344CB8AC3E}">
        <p14:creationId xmlns:p14="http://schemas.microsoft.com/office/powerpoint/2010/main" val="139396687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9977-25F1-4DF6-A9B6-CC5DFA054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4B677-8C14-4CE9-B870-A1F940690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Drivers </a:t>
            </a:r>
          </a:p>
          <a:p>
            <a:pPr lvl="1"/>
            <a:r>
              <a:rPr lang="en-US" dirty="0"/>
              <a:t>A driver could be a script, web </a:t>
            </a:r>
            <a:r>
              <a:rPr lang="en-US" dirty="0" err="1"/>
              <a:t>api</a:t>
            </a:r>
            <a:r>
              <a:rPr lang="en-US" dirty="0"/>
              <a:t>, other applications, user or automated test</a:t>
            </a:r>
          </a:p>
          <a:p>
            <a:pPr lvl="1"/>
            <a:r>
              <a:rPr lang="en-US" dirty="0"/>
              <a:t>The test is the first user of your system</a:t>
            </a:r>
          </a:p>
          <a:p>
            <a:r>
              <a:rPr lang="en-US" dirty="0"/>
              <a:t>Recipients and repositories</a:t>
            </a:r>
          </a:p>
          <a:p>
            <a:pPr lvl="1"/>
            <a:r>
              <a:rPr lang="en-US" dirty="0"/>
              <a:t>Recipients can be anything that receives notifications from the app</a:t>
            </a:r>
          </a:p>
          <a:p>
            <a:pPr lvl="1"/>
            <a:r>
              <a:rPr lang="en-US" dirty="0"/>
              <a:t>Repositories is the persistence store of the application</a:t>
            </a:r>
          </a:p>
          <a:p>
            <a:r>
              <a:rPr lang="en-US" dirty="0"/>
              <a:t>Drivers are primary actors</a:t>
            </a:r>
          </a:p>
          <a:p>
            <a:r>
              <a:rPr lang="en-US" dirty="0"/>
              <a:t>Recipients and repositories are secondary actors</a:t>
            </a:r>
          </a:p>
          <a:p>
            <a:r>
              <a:rPr lang="en-US" dirty="0"/>
              <a:t>Who starts the communication (trigger) is the primary actor</a:t>
            </a:r>
          </a:p>
          <a:p>
            <a:pPr lvl="1"/>
            <a:r>
              <a:rPr lang="en-US" dirty="0"/>
              <a:t>Primary actor knows the dependency</a:t>
            </a:r>
          </a:p>
        </p:txBody>
      </p:sp>
    </p:spTree>
    <p:extLst>
      <p:ext uri="{BB962C8B-B14F-4D97-AF65-F5344CB8AC3E}">
        <p14:creationId xmlns:p14="http://schemas.microsoft.com/office/powerpoint/2010/main" val="12721787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41E3-AFF4-432E-BB60-480B87BB4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Hexagonal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A991-8BE6-494B-B33A-B08499CAA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Pizza shop example (primary actor)</a:t>
            </a:r>
          </a:p>
          <a:p>
            <a:pPr lvl="1"/>
            <a:r>
              <a:rPr lang="en-US" dirty="0"/>
              <a:t>Imagine you are the hexagon -&gt; responsible for preparing pizza</a:t>
            </a:r>
          </a:p>
          <a:p>
            <a:pPr lvl="1"/>
            <a:r>
              <a:rPr lang="en-US" dirty="0"/>
              <a:t>People can order at the table</a:t>
            </a:r>
          </a:p>
          <a:p>
            <a:pPr lvl="1"/>
            <a:r>
              <a:rPr lang="en-US" dirty="0"/>
              <a:t>People can use the drive in</a:t>
            </a:r>
          </a:p>
          <a:p>
            <a:pPr lvl="1"/>
            <a:r>
              <a:rPr lang="en-US" dirty="0"/>
              <a:t>People can order online</a:t>
            </a:r>
          </a:p>
          <a:p>
            <a:pPr lvl="1"/>
            <a:r>
              <a:rPr lang="en-US" dirty="0"/>
              <a:t>It can be the boss who just want’s to time how long it takes to get a pizza and throw it away</a:t>
            </a:r>
          </a:p>
          <a:p>
            <a:r>
              <a:rPr lang="en-US" dirty="0"/>
              <a:t>Lot’s of drivers but you are inside the hexagon and the outcome is all the same to you</a:t>
            </a:r>
          </a:p>
        </p:txBody>
      </p:sp>
    </p:spTree>
    <p:extLst>
      <p:ext uri="{BB962C8B-B14F-4D97-AF65-F5344CB8AC3E}">
        <p14:creationId xmlns:p14="http://schemas.microsoft.com/office/powerpoint/2010/main" val="327371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612FF43-8521-4110-95CD-450E6555DB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B12D7C-FE28-452A-874F-F30E60D2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D10625-2941-486B-924F-596CB4EF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22"/>
            <a:ext cx="12251807" cy="62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41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839D65F-DF29-499C-BEA3-39A2CFB5A0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472016-AAFC-4FB5-AB11-80079776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" y="108395"/>
            <a:ext cx="12175309" cy="663863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C41FBE-026D-49A6-A57B-943CC6F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4633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F3757A0-FAF7-4533-BD7B-57CBA52983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F2F52-9F24-4CB9-B327-7033C01FE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4259"/>
            <a:ext cx="12192000" cy="433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735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8E0137-26DE-4B98-BF80-C5906B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Afbeelding 19" descr="Afbeelding met tekst, kaart&#10;&#10;Beschrijving is gegenereerd met zeer hoge betrouwbaarheid">
            <a:extLst>
              <a:ext uri="{FF2B5EF4-FFF2-40B4-BE49-F238E27FC236}">
                <a16:creationId xmlns:a16="http://schemas.microsoft.com/office/drawing/2014/main" id="{B0297D1B-15BC-446D-B512-42B59475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041" y="671213"/>
            <a:ext cx="8436633" cy="607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9526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179C07-2A43-44BF-8296-42606E385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PoetryReader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87089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A641FB-0D1F-42A2-9ED7-C160B26F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/>
              <a:t>onion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491</TotalTime>
  <Words>2292</Words>
  <Application>Microsoft Office PowerPoint</Application>
  <PresentationFormat>Widescreen</PresentationFormat>
  <Paragraphs>518</Paragraphs>
  <Slides>96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1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 Presentation</vt:lpstr>
      <vt:lpstr>Practical</vt:lpstr>
      <vt:lpstr>PowerPoint Presentation</vt:lpstr>
      <vt:lpstr>Agenda for today</vt:lpstr>
      <vt:lpstr>.NET APP Models</vt:lpstr>
      <vt:lpstr>.NET APP Models</vt:lpstr>
      <vt:lpstr>.NET APP Models</vt:lpstr>
      <vt:lpstr>Asp net core</vt:lpstr>
      <vt:lpstr>Martin Fowler’s article on IOC</vt:lpstr>
      <vt:lpstr>PowerPoint Presentation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Embrace abstractions</vt:lpstr>
      <vt:lpstr>PowerPoint Presentation</vt:lpstr>
      <vt:lpstr>Object creation (IOC)</vt:lpstr>
      <vt:lpstr>DI container</vt:lpstr>
      <vt:lpstr>DI container</vt:lpstr>
      <vt:lpstr>DI container</vt:lpstr>
      <vt:lpstr>PowerPoint Presentation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 Presentation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PowerPoint Presentation</vt:lpstr>
      <vt:lpstr>Autowiring dependencies</vt:lpstr>
      <vt:lpstr>PowerPoint Presentation</vt:lpstr>
      <vt:lpstr>Modules</vt:lpstr>
      <vt:lpstr>PowerPoint Presentation</vt:lpstr>
      <vt:lpstr>Multiple constructors</vt:lpstr>
      <vt:lpstr>PowerPoint Presentation</vt:lpstr>
      <vt:lpstr>Post-construction resolve</vt:lpstr>
      <vt:lpstr>PowerPoint Presentation</vt:lpstr>
      <vt:lpstr>PowerPoint Presentation</vt:lpstr>
      <vt:lpstr>PowerPoint Presentation</vt:lpstr>
      <vt:lpstr>WPF</vt:lpstr>
      <vt:lpstr>PowerPoint Presentation</vt:lpstr>
      <vt:lpstr>ASP NET MVC</vt:lpstr>
      <vt:lpstr>PowerPoint Presentation</vt:lpstr>
      <vt:lpstr>PowerPoint Presentation</vt:lpstr>
      <vt:lpstr>ASP NET Core</vt:lpstr>
      <vt:lpstr>PowerPoint Presentation</vt:lpstr>
      <vt:lpstr>PowerPoint Presentation</vt:lpstr>
      <vt:lpstr>Service locator</vt:lpstr>
      <vt:lpstr>Service locator anti-pattern</vt:lpstr>
      <vt:lpstr>PowerPoint Presentation</vt:lpstr>
      <vt:lpstr>Factory pattern</vt:lpstr>
      <vt:lpstr>PowerPoint Presentation</vt:lpstr>
      <vt:lpstr>PowerPoint Presentation</vt:lpstr>
      <vt:lpstr>Conclusion</vt:lpstr>
      <vt:lpstr>PowerPoint Presentation</vt:lpstr>
      <vt:lpstr>PowerPoint Presentation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Hexagonal architecture</vt:lpstr>
      <vt:lpstr>Hexagonal architecture</vt:lpstr>
      <vt:lpstr>Hexagonal architecture</vt:lpstr>
      <vt:lpstr>Hexagonal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Onion architecture</vt:lpstr>
      <vt:lpstr>PowerPoint Presentation</vt:lpstr>
      <vt:lpstr>Onion architecture</vt:lpstr>
      <vt:lpstr>Onion architecture</vt:lpstr>
      <vt:lpstr>Onion architecture</vt:lpstr>
      <vt:lpstr>Onion architecture</vt:lpstr>
      <vt:lpstr>PowerPoint Presentation</vt:lpstr>
      <vt:lpstr>PowerPoint Presentation</vt:lpstr>
      <vt:lpstr>Onion architecture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cp:lastModifiedBy>Lode Kennes</cp:lastModifiedBy>
  <cp:revision>40</cp:revision>
  <dcterms:modified xsi:type="dcterms:W3CDTF">2019-08-22T20:47:31Z</dcterms:modified>
</cp:coreProperties>
</file>